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81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57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92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40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333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281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589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4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530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40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712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F7644-3B4D-469F-9E83-6F4DED343C10}" type="datetimeFigureOut">
              <a:rPr lang="en-US" smtClean="0"/>
              <a:t>7/11/2018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7FC6D-AE9F-4E85-AA0B-4B1E9BF56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28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VID201807111310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0456" y="759854"/>
            <a:ext cx="64136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Hardware device : Portable Device </a:t>
            </a:r>
            <a:endParaRPr lang="en-US" sz="40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810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2018-07-11-01-07-3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3" name="TextBox 2"/>
          <p:cNvSpPr txBox="1"/>
          <p:nvPr/>
        </p:nvSpPr>
        <p:spPr>
          <a:xfrm>
            <a:off x="347730" y="90152"/>
            <a:ext cx="400532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Desktop Application 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745349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databs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032" y="0"/>
            <a:ext cx="12088968" cy="6697014"/>
          </a:xfrm>
        </p:spPr>
      </p:pic>
      <p:sp>
        <p:nvSpPr>
          <p:cNvPr id="3" name="TextBox 2"/>
          <p:cNvSpPr txBox="1"/>
          <p:nvPr/>
        </p:nvSpPr>
        <p:spPr>
          <a:xfrm>
            <a:off x="0" y="515155"/>
            <a:ext cx="7187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Database Of desktop application data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807065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2018-07-11-14-39-0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3245476" y="3773510"/>
            <a:ext cx="3670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spc="50" dirty="0" smtClean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Normal Status</a:t>
            </a:r>
            <a:endParaRPr lang="en-US" sz="28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80198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2018-07-11-14-40-1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838200" y="3644721"/>
            <a:ext cx="359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Warning Of High Temp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94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2018-07-11-14-39-4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838200" y="3644721"/>
            <a:ext cx="359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Danger Of High Temp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2962141" y="3155324"/>
            <a:ext cx="1313645" cy="360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5773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22</Words>
  <Application>Microsoft Office PowerPoint</Application>
  <PresentationFormat>Widescreen</PresentationFormat>
  <Paragraphs>6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Moorche 30 DVDs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haier</dc:creator>
  <cp:lastModifiedBy>haier</cp:lastModifiedBy>
  <cp:revision>5</cp:revision>
  <dcterms:created xsi:type="dcterms:W3CDTF">2018-07-11T09:12:24Z</dcterms:created>
  <dcterms:modified xsi:type="dcterms:W3CDTF">2018-07-11T09:46:51Z</dcterms:modified>
</cp:coreProperties>
</file>

<file path=docProps/thumbnail.jpeg>
</file>